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906000" type="A4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0000FF"/>
    <a:srgbClr val="000099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10" d="100"/>
          <a:sy n="110" d="100"/>
        </p:scale>
        <p:origin x="2388" y="-19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2676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0189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334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6435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0236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0099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795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15640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642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5439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998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67981-624E-4D1E-B5FD-295DF7699457}" type="datetimeFigureOut">
              <a:rPr lang="th-TH" smtClean="0"/>
              <a:t>01/08/67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2E495-5AF0-4696-B730-8696C63854C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8026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/>
          <p:cNvSpPr/>
          <p:nvPr/>
        </p:nvSpPr>
        <p:spPr>
          <a:xfrm>
            <a:off x="189510" y="1749848"/>
            <a:ext cx="6495574" cy="122126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0" y="7136"/>
            <a:ext cx="6858000" cy="1514475"/>
          </a:xfrm>
          <a:prstGeom prst="rect">
            <a:avLst/>
          </a:prstGeom>
          <a:gradFill flip="none" rotWithShape="1">
            <a:gsLst>
              <a:gs pos="51000">
                <a:schemeClr val="bg1">
                  <a:lumMod val="95000"/>
                </a:schemeClr>
              </a:gs>
              <a:gs pos="5376">
                <a:schemeClr val="bg1">
                  <a:lumMod val="95000"/>
                </a:schemeClr>
              </a:gs>
              <a:gs pos="100000">
                <a:srgbClr val="A20000">
                  <a:alpha val="5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600">
              <a:solidFill>
                <a:srgbClr val="3333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1594" y="843842"/>
            <a:ext cx="5563138" cy="630942"/>
          </a:xfrm>
          <a:prstGeom prst="rect">
            <a:avLst/>
          </a:prstGeom>
          <a:noFill/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th-TH" sz="3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การจัดระเบียบสายสื่อสาร ประจำปี 2567</a:t>
            </a:r>
            <a:endParaRPr lang="th-TH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8483" y="1666708"/>
            <a:ext cx="6420430" cy="17377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Rectangle 11"/>
          <p:cNvSpPr/>
          <p:nvPr/>
        </p:nvSpPr>
        <p:spPr>
          <a:xfrm>
            <a:off x="226382" y="1702601"/>
            <a:ext cx="656940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วันที่ 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31 กรกฎาคม 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2567 สำนักงาน </a:t>
            </a:r>
            <a:r>
              <a:rPr lang="th-TH" sz="1500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กสทช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. เขต 22 มอบหมายให้นางสาว</a:t>
            </a:r>
            <a:r>
              <a:rPr lang="th-TH" sz="1500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กิตยาภรณ์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วันดี ตำแหน่ง </a:t>
            </a:r>
            <a:r>
              <a:rPr lang="th-TH" sz="1500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นนผ.ก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1 พร้อมด้วย      นายประยงค์ </a:t>
            </a:r>
            <a:r>
              <a:rPr lang="th-TH" sz="1500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พูล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ทอง ตำแหน่ง </a:t>
            </a:r>
            <a:r>
              <a:rPr lang="th-TH" sz="15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เจ้าหน้าที่จัดการงาน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ทั่วไป ลงพื้นที่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อำเภอขุนหาญ จังหวัดศรีสะ</a:t>
            </a:r>
            <a:r>
              <a:rPr lang="th-TH" sz="1500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เกษ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เพื่อร่วมสังเกตการณ์และร่วมจัด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ระเบียบสายสื่อสาร</a:t>
            </a:r>
            <a:r>
              <a:rPr lang="th-TH" sz="15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เส้นทาง </a:t>
            </a:r>
            <a:r>
              <a:rPr lang="en-US" sz="15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AP642202081 </a:t>
            </a:r>
            <a:r>
              <a:rPr lang="th-TH" sz="15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หน้า </a:t>
            </a:r>
            <a:r>
              <a:rPr lang="th-TH" sz="150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สนง</a:t>
            </a:r>
            <a:r>
              <a:rPr lang="th-TH" sz="15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.การไฟฟ้าส่วน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ภูมิภาค อ.</a:t>
            </a:r>
            <a:r>
              <a:rPr lang="th-TH" sz="15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ขุนหาญ – ปากทาง บ.โคกระเวียง (เส้นทางที่๒) 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ถนนทาง</a:t>
            </a:r>
            <a:r>
              <a:rPr lang="th-TH" sz="15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หลวงชนบท 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2111 อำเภอขุนหาญ จังหวัด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ศรีสะ</a:t>
            </a:r>
            <a:r>
              <a:rPr lang="th-TH" sz="1500" dirty="0" err="1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เกษ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ระยะทาง 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2.9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กม. จำนวนเสา 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38 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ต้น</a:t>
            </a:r>
            <a:r>
              <a:rPr lang="th-TH" sz="15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ซึ่งผลดำเนินงานเป็นไปด้วยความเรียบร้อยและได้รับ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ความร่วมมือ</a:t>
            </a:r>
            <a:r>
              <a:rPr lang="th-TH" sz="1500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เป็นอย่างดีจากหน่วยงานที่เกี่ยวข้อง	</a:t>
            </a:r>
            <a:endParaRPr lang="th-TH" sz="15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9144674"/>
            <a:ext cx="6883320" cy="773531"/>
          </a:xfrm>
          <a:prstGeom prst="rect">
            <a:avLst/>
          </a:prstGeom>
          <a:gradFill flip="none" rotWithShape="1">
            <a:gsLst>
              <a:gs pos="100000">
                <a:srgbClr val="D04848"/>
              </a:gs>
              <a:gs pos="50000">
                <a:srgbClr val="A200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272362" y="9150798"/>
            <a:ext cx="641272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550 </a:t>
            </a:r>
            <a:r>
              <a:rPr lang="th-TH" sz="2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หมู่ที่ </a:t>
            </a:r>
            <a:r>
              <a:rPr lang="en-US" sz="2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11 </a:t>
            </a:r>
            <a:r>
              <a:rPr lang="th-TH" sz="2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ถนนคลังอาวุธ ตำบลขามใหญ่ อำเภอเมือง จังหวัดอุบลราชธานี </a:t>
            </a:r>
            <a:r>
              <a:rPr lang="en-US" sz="2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34000</a:t>
            </a:r>
            <a:endParaRPr lang="th-TH" sz="20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2362" y="9490868"/>
            <a:ext cx="5392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โทร. </a:t>
            </a:r>
            <a:r>
              <a:rPr lang="en-US" sz="1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0 4531 1470-3 </a:t>
            </a:r>
            <a:r>
              <a:rPr lang="th-TH" sz="1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มือถือ </a:t>
            </a:r>
            <a:r>
              <a:rPr lang="en-US" sz="1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08 4751 1030 E-mail: mtr_ub@nbtc.go.th</a:t>
            </a:r>
            <a:endParaRPr lang="th-TH" sz="18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7424" y="-111223"/>
            <a:ext cx="5025053" cy="861774"/>
          </a:xfrm>
          <a:prstGeom prst="rect">
            <a:avLst/>
          </a:prstGeom>
          <a:noFill/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th-TH" sz="5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สำนักงาน </a:t>
            </a:r>
            <a:r>
              <a:rPr lang="th-TH" sz="5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กสทช</a:t>
            </a:r>
            <a:r>
              <a:rPr lang="th-TH" sz="5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anose="020B0500040200020003" pitchFamily="34" charset="-34"/>
                <a:cs typeface="TH SarabunIT๙" panose="020B0500040200020003" pitchFamily="34" charset="-34"/>
              </a:rPr>
              <a:t>. เขต 22</a:t>
            </a:r>
            <a:endParaRPr lang="th-TH" sz="5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02" y="132754"/>
            <a:ext cx="746729" cy="11723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4" name="Straight Connector 33"/>
          <p:cNvCxnSpPr/>
          <p:nvPr/>
        </p:nvCxnSpPr>
        <p:spPr>
          <a:xfrm flipV="1">
            <a:off x="1533832" y="822601"/>
            <a:ext cx="5324168" cy="14341"/>
          </a:xfrm>
          <a:prstGeom prst="line">
            <a:avLst/>
          </a:prstGeom>
          <a:ln w="53975" cmpd="sng">
            <a:gradFill flip="none" rotWithShape="1">
              <a:gsLst>
                <a:gs pos="25000">
                  <a:schemeClr val="accent1">
                    <a:lumMod val="5000"/>
                    <a:lumOff val="95000"/>
                  </a:schemeClr>
                </a:gs>
                <a:gs pos="100000">
                  <a:srgbClr val="A20000"/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3" idx="1"/>
            <a:endCxn id="13" idx="3"/>
          </p:cNvCxnSpPr>
          <p:nvPr/>
        </p:nvCxnSpPr>
        <p:spPr>
          <a:xfrm>
            <a:off x="0" y="9531440"/>
            <a:ext cx="6883320" cy="0"/>
          </a:xfrm>
          <a:prstGeom prst="line">
            <a:avLst/>
          </a:prstGeom>
          <a:ln w="19050" cmpd="sng">
            <a:gradFill flip="none" rotWithShape="1">
              <a:gsLst>
                <a:gs pos="15000">
                  <a:schemeClr val="accent1">
                    <a:lumMod val="5000"/>
                    <a:lumOff val="95000"/>
                  </a:schemeClr>
                </a:gs>
                <a:gs pos="41000">
                  <a:schemeClr val="bg1">
                    <a:lumMod val="95000"/>
                  </a:schemeClr>
                </a:gs>
                <a:gs pos="66000">
                  <a:srgbClr val="A2000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024" y="3130086"/>
            <a:ext cx="4544049" cy="307981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6" y="6505303"/>
            <a:ext cx="2145974" cy="23669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530" y="6577202"/>
            <a:ext cx="2026886" cy="22581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233" y="6471722"/>
            <a:ext cx="1987680" cy="24005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8088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486</TotalTime>
  <Words>146</Words>
  <Application>Microsoft Office PowerPoint</Application>
  <PresentationFormat>กระดาษ A4 (210x297 มม.)</PresentationFormat>
  <Paragraphs>5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Cordia New</vt:lpstr>
      <vt:lpstr>TH SarabunIT๙</vt:lpstr>
      <vt:lpstr>Office Theme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สุพัฒน์ ทวีพันธ์</dc:creator>
  <cp:lastModifiedBy>ศศิธร วันดี</cp:lastModifiedBy>
  <cp:revision>83</cp:revision>
  <cp:lastPrinted>2024-06-24T03:35:14Z</cp:lastPrinted>
  <dcterms:created xsi:type="dcterms:W3CDTF">2022-08-24T03:31:51Z</dcterms:created>
  <dcterms:modified xsi:type="dcterms:W3CDTF">2024-08-01T03:09:03Z</dcterms:modified>
</cp:coreProperties>
</file>